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0407C-9137-4BAE-BE4E-59FE844A38B4}" v="1" dt="2023-06-19T04:21:07.548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358570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90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356524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0551660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4488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9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03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361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47009" y="485632"/>
            <a:ext cx="16257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العاشر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 يميز الأشكال الهندسية ذات الأبعاد الثلاثية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يميز ويرسم الأشكال الهندسية الأساسية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تمييز الأشكال الهندسية ثلاثية الأبعاد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270F516-00BE-AE79-6B62-18F9F80F70A9}"/>
              </a:ext>
            </a:extLst>
          </p:cNvPr>
          <p:cNvSpPr txBox="1"/>
          <p:nvPr/>
        </p:nvSpPr>
        <p:spPr>
          <a:xfrm>
            <a:off x="2669406" y="4147671"/>
            <a:ext cx="685318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4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اختبار</a:t>
            </a:r>
            <a:endParaRPr kumimoji="0" lang="en-AE" sz="4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 descr="Exam - Free computer icons">
            <a:extLst>
              <a:ext uri="{FF2B5EF4-FFF2-40B4-BE49-F238E27FC236}">
                <a16:creationId xmlns:a16="http://schemas.microsoft.com/office/drawing/2014/main" id="{A76382B8-931E-2D3D-D025-F6A50413E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63" y="2710329"/>
            <a:ext cx="3782728" cy="378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098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2023-06-19T04:21:09Z</dcterms:modified>
</cp:coreProperties>
</file>